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3"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FCFE34D5-D71D-425D-B6C3-C51F5DB4AD2B}" type="datetimeFigureOut">
              <a:rPr lang="en-US" smtClean="0"/>
              <a:t>11/21/2013</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39C1F61A-E014-4F92-9CC8-59FA248F2B56}"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CFE34D5-D71D-425D-B6C3-C51F5DB4AD2B}" type="datetimeFigureOut">
              <a:rPr lang="en-US" smtClean="0"/>
              <a:t>11/21/2013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C1F61A-E014-4F92-9CC8-59FA248F2B5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CFE34D5-D71D-425D-B6C3-C51F5DB4AD2B}" type="datetimeFigureOut">
              <a:rPr lang="en-US" smtClean="0"/>
              <a:t>11/21/2013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C1F61A-E014-4F92-9CC8-59FA248F2B5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FCFE34D5-D71D-425D-B6C3-C51F5DB4AD2B}" type="datetimeFigureOut">
              <a:rPr lang="en-US" smtClean="0"/>
              <a:t>11/21/2013</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39C1F61A-E014-4F92-9CC8-59FA248F2B5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FCFE34D5-D71D-425D-B6C3-C51F5DB4AD2B}" type="datetimeFigureOut">
              <a:rPr lang="en-US" smtClean="0"/>
              <a:t>11/21/2013</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39C1F61A-E014-4F92-9CC8-59FA248F2B56}" type="slidenum">
              <a:rPr lang="en-US" smtClean="0"/>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FCFE34D5-D71D-425D-B6C3-C51F5DB4AD2B}" type="datetimeFigureOut">
              <a:rPr lang="en-US" smtClean="0"/>
              <a:t>11/21/2013</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39C1F61A-E014-4F92-9CC8-59FA248F2B56}"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FCFE34D5-D71D-425D-B6C3-C51F5DB4AD2B}" type="datetimeFigureOut">
              <a:rPr lang="en-US" smtClean="0"/>
              <a:t>11/21/2013</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39C1F61A-E014-4F92-9CC8-59FA248F2B56}"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CFE34D5-D71D-425D-B6C3-C51F5DB4AD2B}" type="datetimeFigureOut">
              <a:rPr lang="en-US" smtClean="0"/>
              <a:t>11/21/2013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9C1F61A-E014-4F92-9CC8-59FA248F2B5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FCFE34D5-D71D-425D-B6C3-C51F5DB4AD2B}" type="datetimeFigureOut">
              <a:rPr lang="en-US" smtClean="0"/>
              <a:t>11/21/2013</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39C1F61A-E014-4F92-9CC8-59FA248F2B5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FCFE34D5-D71D-425D-B6C3-C51F5DB4AD2B}" type="datetimeFigureOut">
              <a:rPr lang="en-US" smtClean="0"/>
              <a:t>11/21/2013</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39C1F61A-E014-4F92-9CC8-59FA248F2B56}"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FCFE34D5-D71D-425D-B6C3-C51F5DB4AD2B}" type="datetimeFigureOut">
              <a:rPr lang="en-US" smtClean="0"/>
              <a:t>11/21/2013</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39C1F61A-E014-4F92-9CC8-59FA248F2B56}"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FCFE34D5-D71D-425D-B6C3-C51F5DB4AD2B}" type="datetimeFigureOut">
              <a:rPr lang="en-US" smtClean="0"/>
              <a:t>11/21/2013</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39C1F61A-E014-4F92-9CC8-59FA248F2B56}"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9.xml"/><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0"/>
            <a:ext cx="7772400" cy="1470025"/>
          </a:xfrm>
        </p:spPr>
        <p:txBody>
          <a:bodyPr/>
          <a:lstStyle/>
          <a:p>
            <a:r>
              <a:rPr lang="en-US" dirty="0" smtClean="0"/>
              <a:t>Purple Rain Protest</a:t>
            </a:r>
            <a:endParaRPr lang="en-US" dirty="0"/>
          </a:p>
        </p:txBody>
      </p:sp>
      <p:sp>
        <p:nvSpPr>
          <p:cNvPr id="3" name="Subtitle 2"/>
          <p:cNvSpPr>
            <a:spLocks noGrp="1"/>
          </p:cNvSpPr>
          <p:nvPr>
            <p:ph type="subTitle" idx="1"/>
          </p:nvPr>
        </p:nvSpPr>
        <p:spPr>
          <a:xfrm>
            <a:off x="838200" y="2209800"/>
            <a:ext cx="8062912" cy="1752600"/>
          </a:xfrm>
        </p:spPr>
        <p:txBody>
          <a:bodyPr/>
          <a:lstStyle/>
          <a:p>
            <a:r>
              <a:rPr lang="en-US" dirty="0" smtClean="0"/>
              <a:t>By Emmanuel tucker</a:t>
            </a:r>
          </a:p>
          <a:p>
            <a:r>
              <a:rPr lang="en-US" dirty="0" smtClean="0"/>
              <a:t> &amp; </a:t>
            </a:r>
            <a:r>
              <a:rPr lang="en-US" dirty="0" err="1" smtClean="0"/>
              <a:t>JaQuierra</a:t>
            </a:r>
            <a:r>
              <a:rPr lang="en-US" dirty="0" smtClean="0"/>
              <a:t> Bowser</a:t>
            </a:r>
            <a:endParaRPr lang="en-US" dirty="0"/>
          </a:p>
        </p:txBody>
      </p:sp>
    </p:spTree>
    <p:extLst>
      <p:ext uri="{BB962C8B-B14F-4D97-AF65-F5344CB8AC3E}">
        <p14:creationId xmlns:p14="http://schemas.microsoft.com/office/powerpoint/2010/main" val="17334724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Before The Protest</a:t>
            </a:r>
            <a:endParaRPr lang="en-US" dirty="0"/>
          </a:p>
        </p:txBody>
      </p:sp>
      <p:sp>
        <p:nvSpPr>
          <p:cNvPr id="3" name="Content Placeholder 2"/>
          <p:cNvSpPr>
            <a:spLocks noGrp="1"/>
          </p:cNvSpPr>
          <p:nvPr>
            <p:ph idx="1"/>
          </p:nvPr>
        </p:nvSpPr>
        <p:spPr/>
        <p:txBody>
          <a:bodyPr>
            <a:normAutofit/>
          </a:bodyPr>
          <a:lstStyle/>
          <a:p>
            <a:r>
              <a:rPr lang="en-US" dirty="0"/>
              <a:t>The Purple Rain Protest, Purple Rain Revolt or Purple Rain Riot was an anti-apartheid protest held in Cape Town on 2 September 1989, four days before South Africa's racially segregated parliament held its elections. </a:t>
            </a:r>
          </a:p>
        </p:txBody>
      </p:sp>
    </p:spTree>
    <p:extLst>
      <p:ext uri="{BB962C8B-B14F-4D97-AF65-F5344CB8AC3E}">
        <p14:creationId xmlns:p14="http://schemas.microsoft.com/office/powerpoint/2010/main" val="13652654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During The Protest</a:t>
            </a:r>
            <a:endParaRPr lang="en-US" dirty="0"/>
          </a:p>
        </p:txBody>
      </p:sp>
      <p:sp>
        <p:nvSpPr>
          <p:cNvPr id="3" name="Content Placeholder 2"/>
          <p:cNvSpPr>
            <a:spLocks noGrp="1"/>
          </p:cNvSpPr>
          <p:nvPr>
            <p:ph idx="1"/>
          </p:nvPr>
        </p:nvSpPr>
        <p:spPr/>
        <p:txBody>
          <a:bodyPr>
            <a:normAutofit fontScale="85000" lnSpcReduction="20000"/>
          </a:bodyPr>
          <a:lstStyle/>
          <a:p>
            <a:r>
              <a:rPr lang="en-US" dirty="0"/>
              <a:t>The police were using a new water cannon with purple dye whose purpose was to stain protestors for later identification and arrest.[2] Protesters were warned to disperse, but instead knelt in the street. When the cannon was turned on them, some protestors remained kneeling while others fled; some had their feet knocked out from under them by the force of the jet. In </a:t>
            </a:r>
            <a:r>
              <a:rPr lang="en-US" dirty="0" err="1"/>
              <a:t>Adderley</a:t>
            </a:r>
            <a:r>
              <a:rPr lang="en-US" dirty="0"/>
              <a:t> Street, shoppers ran for cover, their eyes streaming, and a young couple with a baby in a pram were hurriedly ushered into a shop which then locked its doors.</a:t>
            </a:r>
          </a:p>
          <a:p>
            <a:endParaRPr lang="en-US" dirty="0"/>
          </a:p>
          <a:p>
            <a:endParaRPr lang="en-US" dirty="0" smtClean="0"/>
          </a:p>
          <a:p>
            <a:endParaRPr lang="en-US" dirty="0"/>
          </a:p>
          <a:p>
            <a:endParaRPr lang="en-US" dirty="0"/>
          </a:p>
        </p:txBody>
      </p:sp>
    </p:spTree>
    <p:extLst>
      <p:ext uri="{BB962C8B-B14F-4D97-AF65-F5344CB8AC3E}">
        <p14:creationId xmlns:p14="http://schemas.microsoft.com/office/powerpoint/2010/main" val="34757695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During The Protest cont.</a:t>
            </a:r>
            <a:endParaRPr lang="en-US" dirty="0"/>
          </a:p>
        </p:txBody>
      </p:sp>
      <p:sp>
        <p:nvSpPr>
          <p:cNvPr id="3" name="Content Placeholder 2"/>
          <p:cNvSpPr>
            <a:spLocks noGrp="1"/>
          </p:cNvSpPr>
          <p:nvPr>
            <p:ph idx="1"/>
          </p:nvPr>
        </p:nvSpPr>
        <p:spPr/>
        <p:txBody>
          <a:bodyPr>
            <a:normAutofit fontScale="85000" lnSpcReduction="20000"/>
          </a:bodyPr>
          <a:lstStyle/>
          <a:p>
            <a:r>
              <a:rPr lang="en-US" dirty="0"/>
              <a:t>A group of about 50 protesters streaming with purple dye, ran from Burg Street, down to the parade. They were followed by another group of clergymen and others who were stopped in </a:t>
            </a:r>
            <a:r>
              <a:rPr lang="en-US" dirty="0" err="1"/>
              <a:t>Plein</a:t>
            </a:r>
            <a:r>
              <a:rPr lang="en-US" dirty="0"/>
              <a:t> Street. Some were then arrested. On the Parade, a large contingent of policemen arrested everyone they could find who had purple dye on them. When they were booed by the crowd, police dispersed them. About 250 people marching under a banner stating "The People Shall Govern" dispersed at the intersection of Darling Street and Sir Lowry Road after being stopped by police.[1]</a:t>
            </a:r>
          </a:p>
          <a:p>
            <a:endParaRPr lang="en-US" dirty="0"/>
          </a:p>
          <a:p>
            <a:endParaRPr lang="en-US" dirty="0"/>
          </a:p>
        </p:txBody>
      </p:sp>
    </p:spTree>
    <p:extLst>
      <p:ext uri="{BB962C8B-B14F-4D97-AF65-F5344CB8AC3E}">
        <p14:creationId xmlns:p14="http://schemas.microsoft.com/office/powerpoint/2010/main" val="4433587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After The Protest</a:t>
            </a:r>
            <a:endParaRPr lang="en-US" dirty="0"/>
          </a:p>
        </p:txBody>
      </p:sp>
      <p:sp>
        <p:nvSpPr>
          <p:cNvPr id="3" name="Content Placeholder 2"/>
          <p:cNvSpPr>
            <a:spLocks noGrp="1"/>
          </p:cNvSpPr>
          <p:nvPr>
            <p:ph idx="1"/>
          </p:nvPr>
        </p:nvSpPr>
        <p:spPr/>
        <p:txBody>
          <a:bodyPr>
            <a:normAutofit fontScale="62500" lnSpcReduction="20000"/>
          </a:bodyPr>
          <a:lstStyle/>
          <a:p>
            <a:r>
              <a:rPr lang="en-US" dirty="0"/>
              <a:t>After the riot, somebody sprayed graffiti that would make it into the history books. The Cape Times told it this way:[this quote needs a citation]</a:t>
            </a:r>
          </a:p>
          <a:p>
            <a:endParaRPr lang="en-US" dirty="0"/>
          </a:p>
          <a:p>
            <a:r>
              <a:rPr lang="en-US" dirty="0"/>
              <a:t>“ Graffiti artists at the weekend sprayed several Cape Town suburban railway stations with slogans reading: Release our leaders, Free our leaders, unban the ANC and Forward to purple people's power, -- a reference to the police use of purple dye in the water cannon directed against demonstrators.... ” </a:t>
            </a:r>
          </a:p>
          <a:p>
            <a:endParaRPr lang="en-US" dirty="0"/>
          </a:p>
          <a:p>
            <a:r>
              <a:rPr lang="en-US" dirty="0"/>
              <a:t>Another piece of anti-apartheid graffiti, "The purple shall govern", appeared on the old Townhouse in Greenmarket Square. The statement is play on words of the Freedom Charter's declaration that "The people shall govern".</a:t>
            </a:r>
          </a:p>
          <a:p>
            <a:endParaRPr lang="en-US" dirty="0"/>
          </a:p>
          <a:p>
            <a:r>
              <a:rPr lang="en-US" dirty="0"/>
              <a:t>The slogan was used as the title of a book, "The Purple shall govern: a South African A to Z of nonviolent action".[4]</a:t>
            </a:r>
          </a:p>
          <a:p>
            <a:endParaRPr lang="en-US" dirty="0"/>
          </a:p>
          <a:p>
            <a:endParaRPr lang="en-US" dirty="0"/>
          </a:p>
        </p:txBody>
      </p:sp>
    </p:spTree>
    <p:extLst>
      <p:ext uri="{BB962C8B-B14F-4D97-AF65-F5344CB8AC3E}">
        <p14:creationId xmlns:p14="http://schemas.microsoft.com/office/powerpoint/2010/main" val="7093036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Civil Disobedience</a:t>
            </a:r>
            <a:endParaRPr lang="en-US" dirty="0"/>
          </a:p>
        </p:txBody>
      </p:sp>
      <p:sp>
        <p:nvSpPr>
          <p:cNvPr id="4" name="Content Placeholder 3"/>
          <p:cNvSpPr>
            <a:spLocks noGrp="1"/>
          </p:cNvSpPr>
          <p:nvPr>
            <p:ph idx="1"/>
          </p:nvPr>
        </p:nvSpPr>
        <p:spPr/>
        <p:txBody>
          <a:bodyPr/>
          <a:lstStyle/>
          <a:p>
            <a:r>
              <a:rPr lang="en-US" dirty="0"/>
              <a:t>Civil disobedience is commonly, though not </a:t>
            </a:r>
            <a:r>
              <a:rPr lang="en-US" dirty="0" smtClean="0"/>
              <a:t>always defined </a:t>
            </a:r>
            <a:r>
              <a:rPr lang="en-US" dirty="0"/>
              <a:t>as being nonviolent </a:t>
            </a:r>
            <a:r>
              <a:rPr lang="en-US" dirty="0" smtClean="0"/>
              <a:t>resistance.</a:t>
            </a:r>
          </a:p>
          <a:p>
            <a:r>
              <a:rPr lang="en-US" dirty="0" smtClean="0"/>
              <a:t>The people of the purple rain protest were not trying to be outlaws, they just wanted to government to not be racially biased</a:t>
            </a:r>
          </a:p>
          <a:p>
            <a:endParaRPr lang="en-US" dirty="0"/>
          </a:p>
        </p:txBody>
      </p:sp>
    </p:spTree>
    <p:extLst>
      <p:ext uri="{BB962C8B-B14F-4D97-AF65-F5344CB8AC3E}">
        <p14:creationId xmlns:p14="http://schemas.microsoft.com/office/powerpoint/2010/main" val="38866662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Purple rain protest images</a:t>
            </a:r>
            <a:endParaRPr lang="en-US" dirty="0"/>
          </a:p>
        </p:txBody>
      </p:sp>
      <p:sp>
        <p:nvSpPr>
          <p:cNvPr id="3" name="Picture Placeholder 2"/>
          <p:cNvSpPr>
            <a:spLocks noGrp="1"/>
          </p:cNvSpPr>
          <p:nvPr>
            <p:ph type="pic" idx="1"/>
          </p:nvPr>
        </p:nvSpPr>
        <p:spPr>
          <a:xfrm>
            <a:off x="1117601" y="381000"/>
            <a:ext cx="7264400" cy="5486400"/>
          </a:xfrm>
        </p:spPr>
      </p:sp>
      <p:sp>
        <p:nvSpPr>
          <p:cNvPr id="4" name="Text Placeholder 3"/>
          <p:cNvSpPr>
            <a:spLocks noGrp="1"/>
          </p:cNvSpPr>
          <p:nvPr>
            <p:ph type="body" sz="half" idx="2"/>
          </p:nvPr>
        </p:nvSpPr>
        <p:spPr/>
        <p:txBody>
          <a:bodyPr/>
          <a:lstStyle/>
          <a:p>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1" y="1171575"/>
            <a:ext cx="3809999" cy="2659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3849407"/>
            <a:ext cx="3810000" cy="19629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53000" y="1178502"/>
            <a:ext cx="3352800" cy="26524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53000" y="3849408"/>
            <a:ext cx="3352800" cy="19629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1255021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132</TotalTime>
  <Words>471</Words>
  <Application>Microsoft Office PowerPoint</Application>
  <PresentationFormat>On-screen Show (4:3)</PresentationFormat>
  <Paragraphs>23</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Verve</vt:lpstr>
      <vt:lpstr>Purple Rain Protest</vt:lpstr>
      <vt:lpstr>Before The Protest</vt:lpstr>
      <vt:lpstr>During The Protest</vt:lpstr>
      <vt:lpstr>During The Protest cont.</vt:lpstr>
      <vt:lpstr>After The Protest</vt:lpstr>
      <vt:lpstr>Civil Disobedience</vt:lpstr>
      <vt:lpstr>Purple rain protest images</vt:lpstr>
    </vt:vector>
  </TitlesOfParts>
  <Company>FCSS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Purple Rain Protest</dc:title>
  <dc:creator>Windows User</dc:creator>
  <cp:lastModifiedBy>Windows User</cp:lastModifiedBy>
  <cp:revision>9</cp:revision>
  <dcterms:created xsi:type="dcterms:W3CDTF">2013-11-19T14:01:01Z</dcterms:created>
  <dcterms:modified xsi:type="dcterms:W3CDTF">2013-11-21T14:32:52Z</dcterms:modified>
</cp:coreProperties>
</file>